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93" r:id="rId3"/>
    <p:sldId id="297" r:id="rId4"/>
    <p:sldId id="298" r:id="rId5"/>
    <p:sldId id="296" r:id="rId6"/>
    <p:sldId id="294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pPr/>
              <a:t>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bricks.com/blog/2013/11/21/putting-spark-to-use.html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In-Memory Computing for Big Data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Hadoop for Big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>
            <a:normAutofit/>
          </a:bodyPr>
          <a:lstStyle/>
          <a:p>
            <a:r>
              <a:rPr lang="en-US" dirty="0"/>
              <a:t>Apache Hadoop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Revolutionized </a:t>
            </a:r>
            <a:r>
              <a:rPr lang="en-US" dirty="0"/>
              <a:t>big data processing, enabling users to store and process huge amounts of data at very low costs.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An ideal </a:t>
            </a:r>
            <a:r>
              <a:rPr lang="en-US" dirty="0"/>
              <a:t>platform to implement complex batch applications as diverse as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sifting through system logs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running ETL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computing web indexes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smtClean="0"/>
              <a:t>recommendation systems etc. 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Its reliance on persistent storage to provide fault tolerance and its one-pass computation model make MapReduce a poor fit for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low-latency applications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iterative computations, such as machine learning and graph algorithms.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Issues with MapReduce on Hadoo</a:t>
            </a:r>
            <a:r>
              <a:rPr lang="en-US" dirty="0"/>
              <a:t>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5943600"/>
            <a:ext cx="1033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: </a:t>
            </a:r>
            <a:r>
              <a:rPr lang="en-US" dirty="0">
                <a:hlinkClick r:id="rId2"/>
              </a:rPr>
              <a:t>https://databricks.com/blog/2013/11/21/putting-spark-to-use.html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5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In-Memory Computing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US" dirty="0"/>
              <a:t>In-memory computing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means using a type of middleware software that allows one to store data in RAM, across a cluster of computers, and process it in parallel</a:t>
            </a:r>
          </a:p>
          <a:p>
            <a:r>
              <a:rPr lang="en-US" dirty="0"/>
              <a:t>For example,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Operational </a:t>
            </a:r>
            <a:r>
              <a:rPr lang="en-US" dirty="0"/>
              <a:t>datasets typically stored in a centralized database which you can now store in “connected” RAM across multiple computers.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RAM is roughly 5,000 times faster than traditional spinning disk.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Add to the mix native support for parallel processing, and things get very fast. Really, really, fast!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RAM storage and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parallel </a:t>
            </a:r>
            <a:r>
              <a:rPr lang="en-US" dirty="0">
                <a:solidFill>
                  <a:srgbClr val="FF0000"/>
                </a:solidFill>
              </a:rPr>
              <a:t>distributed processing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are </a:t>
            </a:r>
            <a:r>
              <a:rPr lang="en-US" dirty="0">
                <a:solidFill>
                  <a:srgbClr val="FF0000"/>
                </a:solidFill>
              </a:rPr>
              <a:t>two fundamental pillars of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in-memory </a:t>
            </a:r>
            <a:r>
              <a:rPr lang="en-US" dirty="0">
                <a:solidFill>
                  <a:srgbClr val="FF0000"/>
                </a:solidFill>
              </a:rPr>
              <a:t>computing.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962400"/>
            <a:ext cx="7772400" cy="28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7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In-Memory Computing for Big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r>
              <a:rPr lang="en-US" dirty="0" smtClean="0"/>
              <a:t>RAM (or primary storage area)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is used for data processing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Helps to increase the computing speed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Reduction in prices made is affordable 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 smtClean="0"/>
          </a:p>
          <a:p>
            <a:r>
              <a:rPr lang="en-US" dirty="0" smtClean="0"/>
              <a:t>Data handling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Relational databases are used for structured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Unstructured data is handled by </a:t>
            </a:r>
            <a:r>
              <a:rPr lang="en-US" dirty="0" err="1" smtClean="0"/>
              <a:t>NoSql</a:t>
            </a:r>
            <a:r>
              <a:rPr lang="en-US" dirty="0" smtClean="0"/>
              <a:t> databases</a:t>
            </a:r>
          </a:p>
          <a:p>
            <a:endParaRPr lang="en-US" dirty="0"/>
          </a:p>
          <a:p>
            <a:r>
              <a:rPr lang="en-US" dirty="0" smtClean="0"/>
              <a:t>Volume is addressed by IMC</a:t>
            </a:r>
          </a:p>
          <a:p>
            <a:r>
              <a:rPr lang="en-US" dirty="0" smtClean="0"/>
              <a:t>Diversity of big data managed by NoSQL databases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715" y="1981200"/>
            <a:ext cx="4391024" cy="29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Fast </a:t>
            </a:r>
            <a:r>
              <a:rPr lang="en-US" b="0" dirty="0"/>
              <a:t>and Easy Big Data Processing with Spark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At its core, Spark provides a general programming model that enables developers to write application by composing arbitrary operators, such as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mappers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reducers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joins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group-</a:t>
            </a:r>
            <a:r>
              <a:rPr lang="en-US" dirty="0" err="1"/>
              <a:t>bys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and </a:t>
            </a:r>
            <a:r>
              <a:rPr lang="en-US" dirty="0" smtClean="0"/>
              <a:t>filters</a:t>
            </a:r>
            <a:endParaRPr lang="en-US" dirty="0"/>
          </a:p>
          <a:p>
            <a:r>
              <a:rPr lang="en-US" dirty="0"/>
              <a:t>This composition makes it easy to express a wide array of computations, including iterative machine learning, streaming, complex queries, and batch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Spark </a:t>
            </a:r>
            <a:r>
              <a:rPr lang="en-US" dirty="0"/>
              <a:t>keeps track of the data that each of the operators produces, and enables applications to reliably store this data in memory.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This is the key to Spark’s performance, as it allows applications to avoid costly disk accesses.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8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Spark Applications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/>
          <a:lstStyle/>
          <a:p>
            <a:r>
              <a:rPr lang="en-US" dirty="0" smtClean="0"/>
              <a:t>Spark enables </a:t>
            </a:r>
          </a:p>
          <a:p>
            <a:r>
              <a:rPr lang="en-US" dirty="0"/>
              <a:t>Low-latency computations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by caching the working dataset in memory and then performing computations at memory speeds</a:t>
            </a:r>
          </a:p>
          <a:p>
            <a:r>
              <a:rPr lang="en-US" dirty="0" smtClean="0"/>
              <a:t>Efficient </a:t>
            </a:r>
            <a:r>
              <a:rPr lang="en-US" dirty="0"/>
              <a:t>iterative algorithm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by having subsequent iterations share data through memory, or repeatedly accessing the same dataset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Efficiently Leveraging Mem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725" y="3429000"/>
            <a:ext cx="3810000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68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</a:t>
            </a:r>
            <a:r>
              <a:rPr lang="en-US"/>
              <a:t>next </a:t>
            </a:r>
            <a:r>
              <a:rPr lang="en-US"/>
              <a:t>lecture </a:t>
            </a:r>
            <a:r>
              <a:rPr lang="en-US" smtClean="0"/>
              <a:t>: Big </a:t>
            </a:r>
            <a:r>
              <a:rPr lang="en-US"/>
              <a:t>Data Analytics Lifecycle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3420</TotalTime>
  <Words>410</Words>
  <Application>Microsoft Office PowerPoint</Application>
  <PresentationFormat>Widescreen</PresentationFormat>
  <Paragraphs>60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In-Memory Computing for Big Data</vt:lpstr>
      <vt:lpstr>Hadoop for Big Data</vt:lpstr>
      <vt:lpstr>In-Memory Computing </vt:lpstr>
      <vt:lpstr>In-Memory Computing for Big Data</vt:lpstr>
      <vt:lpstr> Fast and Easy Big Data Processing with Spark </vt:lpstr>
      <vt:lpstr>Apache Spark Applications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272</cp:revision>
  <dcterms:created xsi:type="dcterms:W3CDTF">2018-10-16T06:13:57Z</dcterms:created>
  <dcterms:modified xsi:type="dcterms:W3CDTF">2020-02-07T09:39:33Z</dcterms:modified>
</cp:coreProperties>
</file>